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04370-69DA-F35B-6EB5-A0F34EAD0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267EA-3312-AC66-F04F-C5635111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EDB3B-3B30-31B0-0EA5-603B3E61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7D4C8-5D77-B10D-98EE-1B6328FC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D149E-0C4A-5AE8-DDB2-F4030C8AD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2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599F-E8D8-6E8F-AFD7-8B6FFDB3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E0046-0772-3B19-0299-B7868FAB4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E3A4A-2FF4-C1F7-C4F0-9112E106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C1B41-7FDA-1EE6-11F2-C6EE03D0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97C95-E3F3-6DC1-34D8-09B5F8FD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6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FA91AE-69D9-43F6-A0FE-B29581669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E1BB8-3738-6543-5931-A7B06DD80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07596-DB51-34F7-A98B-A62B5764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4AFC-BE04-1EC4-4BA3-8565CAC7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95676-C20C-1D07-91E0-57B4B1C3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055AB-C7BC-2533-BDA5-2CC693FE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C331-770E-B314-7697-4C81864FB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FED1A-2FC2-35DA-FC71-C34FAB31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EBB8-3EF4-FABB-A88A-D2A0230F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E17A-5CFC-B4DF-7D57-7AD0A12A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9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7343-5CFB-78F9-F48B-679AC195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80D32-D7B0-6490-F162-3C9D67DAA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9B46-5463-5FFA-6C08-433661E2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D292B-24DC-E95E-A184-D28CC0BD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EACC-34E8-D7B5-3DD4-E73EEAA0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5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38E3-53CD-6FA4-4BD5-281516F0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25631-1486-7F2A-1D38-3025C8D25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BE0E5-F729-06F0-DB6E-C321B3948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09BE-1EC0-B075-037C-45106E39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42D7C-0742-7B00-0DF5-C6AD6C47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0553E-5056-71DA-CDA7-ECCC1789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3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1E3B-EEA5-E436-2DCE-6029D5C2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03367-51D3-E641-E8F7-44963959E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A7ACF-4647-8AFE-40CE-D2EC943B2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C6CF4-DD12-B544-741F-737A46E88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A2338-725F-78DF-5D2E-D09DBF990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60A9-E2BC-8C04-6878-1CC28B0B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8C675-69D9-6B8E-EB78-CC014C0A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6F3BC-A75C-EB97-F0DB-2CD28F01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E850-F07A-58FC-17F8-01498B3A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7D5D9-D6EA-02D3-08E3-35B38364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8CFC1-CBB5-C593-8F9A-2C7C59CF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55F7C-A007-F34B-C6AD-6EB4E5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2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F368D-730C-BDDC-2AC2-FA0C35D2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A83A9-A7A2-38C9-6FE2-08EA179E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0FDF2-36C4-8B8B-9ACE-F362E7EA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B9EA-F00B-903A-76FC-3603BE7C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4BEE-1FE5-8B58-603A-74F6B24E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E5A64-5B92-AF7D-D4C8-118D2F181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8E5BE-26E9-901B-A8C9-F04927B9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701D1-B957-CCA9-4516-A0CA3926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A59A9-3697-550F-FC7D-03C66368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04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C6AB-AFD5-C719-F378-6C9FDDD3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C5C33-062C-D648-0EA1-121FA732F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C3C27-967D-141A-5E1B-9B2C08D05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D1CE5-4900-DE10-224D-334A6DD1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CFC36-63AC-597B-5623-B1FC344B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2CC44-372C-5830-8801-2341EAB4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6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21BBF-352B-98BB-E60C-910AE9AA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B9645-CFEE-64B8-2F6D-18521F36A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F7E0-DD65-92A8-FB9D-722F0D00A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B0FC1E-D3EF-4E04-B28C-7EEA8719210B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05A1B-11B2-AC4D-278C-302E5EBB8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0DAE-30A9-A389-283E-01D155984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8990AB-9C8B-4495-BAA4-F0357F7F12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95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1_v016_2023_1st">
            <a:extLst>
              <a:ext uri="{FF2B5EF4-FFF2-40B4-BE49-F238E27FC236}">
                <a16:creationId xmlns:a16="http://schemas.microsoft.com/office/drawing/2014/main" id="{F02E8426-BD9C-F132-4F3F-39AF66087D7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" b="151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823947-7B4C-4D3B-1E76-72C9BA32AE68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Redwing catching worm | (Berks, Bucks &amp; Oxon Wildlife Trust) College Lake Nature Reserve, Tring, Buckinghamshire | by Roy McDonald</a:t>
            </a:r>
          </a:p>
        </p:txBody>
      </p:sp>
    </p:spTree>
    <p:extLst>
      <p:ext uri="{BB962C8B-B14F-4D97-AF65-F5344CB8AC3E}">
        <p14:creationId xmlns:p14="http://schemas.microsoft.com/office/powerpoint/2010/main" val="50858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0_020_23">
            <a:extLst>
              <a:ext uri="{FF2B5EF4-FFF2-40B4-BE49-F238E27FC236}">
                <a16:creationId xmlns:a16="http://schemas.microsoft.com/office/drawing/2014/main" id="{EC1BADB4-5721-1B2E-419E-916BE15C444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 b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D1B56-BB01-584A-8B1B-D46144C6896C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House martin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Howford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Quarry, Hexham, Northumberland | by Chris Jordan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2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1_078_2023">
            <a:extLst>
              <a:ext uri="{FF2B5EF4-FFF2-40B4-BE49-F238E27FC236}">
                <a16:creationId xmlns:a16="http://schemas.microsoft.com/office/drawing/2014/main" id="{4A463219-386B-9D5F-8263-4476565CF5D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22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757334-A2B5-8DE1-D6E5-7663CD10C73C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Young long eared owl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Kilroot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Mine, Co. Antrim, Northern Ireland | by Linda Thompson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1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2_062_23">
            <a:extLst>
              <a:ext uri="{FF2B5EF4-FFF2-40B4-BE49-F238E27FC236}">
                <a16:creationId xmlns:a16="http://schemas.microsoft.com/office/drawing/2014/main" id="{6ADE2676-EB02-54DB-69D8-70DA5161C12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"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84D7D7-198F-3B5A-50D3-CA98F476B38A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Wood mouse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Asham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 Wood, near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Downhead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, Somerset | by Shane Fry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3_090_2023">
            <a:extLst>
              <a:ext uri="{FF2B5EF4-FFF2-40B4-BE49-F238E27FC236}">
                <a16:creationId xmlns:a16="http://schemas.microsoft.com/office/drawing/2014/main" id="{27DB2439-8641-B5AF-1618-1F222495BF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63"/>
            <a:ext cx="12192000" cy="6802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E1E25-231E-C69C-161C-838925340FBC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Great crested grebe family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Swillbrook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Nature Reserve, Cirencester, Gloucestershire | by Dave Soons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6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4_056_23">
            <a:extLst>
              <a:ext uri="{FF2B5EF4-FFF2-40B4-BE49-F238E27FC236}">
                <a16:creationId xmlns:a16="http://schemas.microsoft.com/office/drawing/2014/main" id="{738DA104-5082-1C3C-BBE5-C3F7A5C7CF6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" b="10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C6CFF-706B-EE9E-5AC4-9B88C7D7C6D3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Drone over peninsula reedbeds | (RSPB) Langford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Lowfields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Nature Reserve, Newark, Nottinghamshire | by Jeremy Murfitt</a:t>
            </a:r>
          </a:p>
        </p:txBody>
      </p:sp>
    </p:spTree>
    <p:extLst>
      <p:ext uri="{BB962C8B-B14F-4D97-AF65-F5344CB8AC3E}">
        <p14:creationId xmlns:p14="http://schemas.microsoft.com/office/powerpoint/2010/main" val="315703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5_v036_2023">
            <a:extLst>
              <a:ext uri="{FF2B5EF4-FFF2-40B4-BE49-F238E27FC236}">
                <a16:creationId xmlns:a16="http://schemas.microsoft.com/office/drawing/2014/main" id="{D618174F-56EB-8569-21D6-5B743AA9588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" b="234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82D0A-65B8-3BCE-7DA6-00C05A6B188F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Male bearded tit | Kings Dyke Nature Reserve (Forterra), Kings Dyke, Whittlesey, Cambridgeshire | by Terry McKenna</a:t>
            </a:r>
          </a:p>
        </p:txBody>
      </p:sp>
    </p:spTree>
    <p:extLst>
      <p:ext uri="{BB962C8B-B14F-4D97-AF65-F5344CB8AC3E}">
        <p14:creationId xmlns:p14="http://schemas.microsoft.com/office/powerpoint/2010/main" val="163233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6_077_2023">
            <a:extLst>
              <a:ext uri="{FF2B5EF4-FFF2-40B4-BE49-F238E27FC236}">
                <a16:creationId xmlns:a16="http://schemas.microsoft.com/office/drawing/2014/main" id="{1355E16B-87F1-902C-E270-CA72E392FAF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1" b="13779"/>
          <a:stretch/>
        </p:blipFill>
        <p:spPr>
          <a:xfrm>
            <a:off x="0" y="1594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9E14B2-2893-8F55-357E-F9408E8137F7}"/>
              </a:ext>
            </a:extLst>
          </p:cNvPr>
          <p:cNvSpPr txBox="1"/>
          <p:nvPr/>
        </p:nvSpPr>
        <p:spPr>
          <a:xfrm>
            <a:off x="0" y="659805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Irish hare | Undisclosed Northern Ireland Quarry | by Linda Thompson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3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7_069_23">
            <a:extLst>
              <a:ext uri="{FF2B5EF4-FFF2-40B4-BE49-F238E27FC236}">
                <a16:creationId xmlns:a16="http://schemas.microsoft.com/office/drawing/2014/main" id="{402D198E-90B0-3181-1861-4153AD3396B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126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1543A-3729-652D-1E56-4E7FED6AE05E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Little egret hunting in the rain | (Leicestershire and Rutland Wildlife Trust) Cossington Meadows, Cossington, Leicester | by Mike Belson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2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8_v034_2023">
            <a:extLst>
              <a:ext uri="{FF2B5EF4-FFF2-40B4-BE49-F238E27FC236}">
                <a16:creationId xmlns:a16="http://schemas.microsoft.com/office/drawing/2014/main" id="{F86D6810-0784-50C0-7C7A-C8B0E130A53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3" b="14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ED2D6A-57FA-DB31-F75A-30D31185BC83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Male whitethroat declaring its territory | (RSPB) Langford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Lowfields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Nature Reserve, Newark, Nottinghamshire | by Stuart Carlton</a:t>
            </a:r>
          </a:p>
        </p:txBody>
      </p:sp>
    </p:spTree>
    <p:extLst>
      <p:ext uri="{BB962C8B-B14F-4D97-AF65-F5344CB8AC3E}">
        <p14:creationId xmlns:p14="http://schemas.microsoft.com/office/powerpoint/2010/main" val="258031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19_v027_2023">
            <a:extLst>
              <a:ext uri="{FF2B5EF4-FFF2-40B4-BE49-F238E27FC236}">
                <a16:creationId xmlns:a16="http://schemas.microsoft.com/office/drawing/2014/main" id="{C1E94824-D5F3-4F87-9134-FD175F8E5C0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7" b="56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E925A-15EE-965F-74B3-A570DA532B93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Water rail walking across a frozen channel through a reedbed | Kings Dyke Nature Reserve, Whittlesey, Cambridgeshire | by George Walthew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1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2_v004_2023">
            <a:extLst>
              <a:ext uri="{FF2B5EF4-FFF2-40B4-BE49-F238E27FC236}">
                <a16:creationId xmlns:a16="http://schemas.microsoft.com/office/drawing/2014/main" id="{A2BE4B8D-3E95-AFFA-EC82-6F8317139EE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1" b="32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B56CB-5E7A-B7F9-23CA-F8B56F852A12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Pair of Mediterranean gulls with young | (RSPB) Wood Lane Nature Reserve, Ellesmere, Shropshire | by John Hawkins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1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0_063_23">
            <a:extLst>
              <a:ext uri="{FF2B5EF4-FFF2-40B4-BE49-F238E27FC236}">
                <a16:creationId xmlns:a16="http://schemas.microsoft.com/office/drawing/2014/main" id="{FC6C74CA-B254-B679-C8FB-8F08864F653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57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F0F59-1879-CFF4-60B7-1D1E5F0C552B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Roe deer and fawn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Asham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 Wood, near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Downhead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, Somerset | by Shane Fry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6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1_v050_2023">
            <a:extLst>
              <a:ext uri="{FF2B5EF4-FFF2-40B4-BE49-F238E27FC236}">
                <a16:creationId xmlns:a16="http://schemas.microsoft.com/office/drawing/2014/main" id="{C316FC79-4E49-7674-5F17-BBA152ADA3B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9AEF9B-687C-8670-C181-0B408B032A00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Daubenton's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bats prior to evening emergence | (Devon Wildlife Trust)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Sourton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Quarry, Nr Okehampton, Devon | by John J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Kaczanow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9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2_048_23_2nd">
            <a:extLst>
              <a:ext uri="{FF2B5EF4-FFF2-40B4-BE49-F238E27FC236}">
                <a16:creationId xmlns:a16="http://schemas.microsoft.com/office/drawing/2014/main" id="{A28A6A81-AB5E-5B93-E09A-F651A0DFA32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1" b="-191"/>
          <a:stretch/>
        </p:blipFill>
        <p:spPr>
          <a:xfrm>
            <a:off x="0" y="10633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69202-0ABD-99AB-86DB-7BF34B519268}"/>
              </a:ext>
            </a:extLst>
          </p:cNvPr>
          <p:cNvSpPr txBox="1"/>
          <p:nvPr/>
        </p:nvSpPr>
        <p:spPr>
          <a:xfrm>
            <a:off x="0" y="6591076"/>
            <a:ext cx="12192000" cy="27699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Kingfisher rising from below | Hereford Quarry, Hereford, Herefordshire | by Adrian Radnor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3_v043_2023">
            <a:extLst>
              <a:ext uri="{FF2B5EF4-FFF2-40B4-BE49-F238E27FC236}">
                <a16:creationId xmlns:a16="http://schemas.microsoft.com/office/drawing/2014/main" id="{95B9C9D8-8490-FE31-7EB8-743574D4655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" b="156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A3520-CF3A-FA24-F13C-AA8486A9B27F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Banded demoiselle damselfly |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Holborough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Marshes,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Snodland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, Kent | by Stephen Weeks</a:t>
            </a:r>
          </a:p>
        </p:txBody>
      </p:sp>
    </p:spTree>
    <p:extLst>
      <p:ext uri="{BB962C8B-B14F-4D97-AF65-F5344CB8AC3E}">
        <p14:creationId xmlns:p14="http://schemas.microsoft.com/office/powerpoint/2010/main" val="37241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4_v017_2023">
            <a:extLst>
              <a:ext uri="{FF2B5EF4-FFF2-40B4-BE49-F238E27FC236}">
                <a16:creationId xmlns:a16="http://schemas.microsoft.com/office/drawing/2014/main" id="{920D7FDF-A00E-5395-C5C9-0AA14571F55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107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E8748-BDF5-E6A1-0D57-23E55A0B3D8C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Juvenile cuckoo being fed | (RSPB) Fen Drayton Lakes, St Ives, Cambridgeshire | by Roy McDonald</a:t>
            </a:r>
          </a:p>
        </p:txBody>
      </p:sp>
    </p:spTree>
    <p:extLst>
      <p:ext uri="{BB962C8B-B14F-4D97-AF65-F5344CB8AC3E}">
        <p14:creationId xmlns:p14="http://schemas.microsoft.com/office/powerpoint/2010/main" val="179592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5_v011_2023">
            <a:extLst>
              <a:ext uri="{FF2B5EF4-FFF2-40B4-BE49-F238E27FC236}">
                <a16:creationId xmlns:a16="http://schemas.microsoft.com/office/drawing/2014/main" id="{848871FF-D152-285E-7984-EBDE2E4D35F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95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CA1165-25F2-63A3-BCF8-935E8ED7F60A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Great crested newt | (Yorkshire Wildlife Trust) North Cave Wetlands Nature Reserve, Market Weighton, East Riding of Yorkshire | by Helen Fernyhough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0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6_v061_2023">
            <a:extLst>
              <a:ext uri="{FF2B5EF4-FFF2-40B4-BE49-F238E27FC236}">
                <a16:creationId xmlns:a16="http://schemas.microsoft.com/office/drawing/2014/main" id="{A9EBAE01-C851-74B4-B987-FEE6B2EEF07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0" b="108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59C8BC-098D-A4E0-7E29-0C35F17C15AD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Pied flycatcher | Chard Junction Quarry Nature Reserve, Chard, Somerset | by Dave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Helliar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39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7_049_23">
            <a:extLst>
              <a:ext uri="{FF2B5EF4-FFF2-40B4-BE49-F238E27FC236}">
                <a16:creationId xmlns:a16="http://schemas.microsoft.com/office/drawing/2014/main" id="{44DA08CC-FE83-FAE2-3E27-A138B9F038C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" b="18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DBDF4-6A43-E420-366E-0EBD1AC15161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Little owl | Hereford Quarry, Hereford, Herefordshire | by Adrian Radnor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8_074_2023_1st">
            <a:extLst>
              <a:ext uri="{FF2B5EF4-FFF2-40B4-BE49-F238E27FC236}">
                <a16:creationId xmlns:a16="http://schemas.microsoft.com/office/drawing/2014/main" id="{BC214679-8D1F-08C2-8DD9-357C9A139A9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" b="7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56798-F86F-4EDD-E391-C2DB676F9A9E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Dark green fritillary butterflies feeding on thistle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Arcow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Quarry, Settle, North Yorkshire | by Michael Cardus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5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29_091_2023">
            <a:extLst>
              <a:ext uri="{FF2B5EF4-FFF2-40B4-BE49-F238E27FC236}">
                <a16:creationId xmlns:a16="http://schemas.microsoft.com/office/drawing/2014/main" id="{FFFAC4AD-9340-DB82-0D11-BBEDB63E630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8139" r="4471" b="137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3332A-F653-39F7-6791-457AECE51D23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Hobby hunting dragonflies |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Swillbrook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Nature Reserve, Cirencester, Gloucestershire | by Dave Soons</a:t>
            </a:r>
          </a:p>
        </p:txBody>
      </p:sp>
    </p:spTree>
    <p:extLst>
      <p:ext uri="{BB962C8B-B14F-4D97-AF65-F5344CB8AC3E}">
        <p14:creationId xmlns:p14="http://schemas.microsoft.com/office/powerpoint/2010/main" val="50308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3_v022_2023">
            <a:extLst>
              <a:ext uri="{FF2B5EF4-FFF2-40B4-BE49-F238E27FC236}">
                <a16:creationId xmlns:a16="http://schemas.microsoft.com/office/drawing/2014/main" id="{9DD271F8-DABF-8CF1-BAF8-59951FC9FCC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 b="177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C455D0-D237-1501-483A-D29C606524CD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73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Marbled white butterfly feeding on Knapweed | (Berks, Bucks &amp; Oxon Wildlife Trust) College Lake Nature Reserve, Tring, Buckinghamshire | by Graham Scott</a:t>
            </a:r>
          </a:p>
        </p:txBody>
      </p:sp>
    </p:spTree>
    <p:extLst>
      <p:ext uri="{BB962C8B-B14F-4D97-AF65-F5344CB8AC3E}">
        <p14:creationId xmlns:p14="http://schemas.microsoft.com/office/powerpoint/2010/main" val="336071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0_v005_2023R">
            <a:extLst>
              <a:ext uri="{FF2B5EF4-FFF2-40B4-BE49-F238E27FC236}">
                <a16:creationId xmlns:a16="http://schemas.microsoft.com/office/drawing/2014/main" id="{AA0E1940-BB1D-8956-E81D-4C68F700727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 b="4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1EE88-1EDD-2489-74F8-387583082241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9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Stoat | (RSPB) Wood Lane Nature Reserve, Ellesmere, Shropshire | by John Hawkins</a:t>
            </a:r>
          </a:p>
        </p:txBody>
      </p:sp>
    </p:spTree>
    <p:extLst>
      <p:ext uri="{BB962C8B-B14F-4D97-AF65-F5344CB8AC3E}">
        <p14:creationId xmlns:p14="http://schemas.microsoft.com/office/powerpoint/2010/main" val="426119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1_v071_2023">
            <a:extLst>
              <a:ext uri="{FF2B5EF4-FFF2-40B4-BE49-F238E27FC236}">
                <a16:creationId xmlns:a16="http://schemas.microsoft.com/office/drawing/2014/main" id="{57AFD6E6-D092-C9BD-689A-12EE941FCC1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0941B-D3EA-E7C2-FB60-7147ADD89440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Adult female great spotted woodpecker and nestling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Mullaghglass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Quarry, County Antrim, Northern Ireland | by Paul Hilton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3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2_v063_2023_3rd_Joint">
            <a:extLst>
              <a:ext uri="{FF2B5EF4-FFF2-40B4-BE49-F238E27FC236}">
                <a16:creationId xmlns:a16="http://schemas.microsoft.com/office/drawing/2014/main" id="{7E64ABD7-2BAC-1F8F-D34F-EC0AFDE8DD5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783C48-6F8E-C3C5-29A6-FCA9AC3C1F14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Swan and cygnets | (Cotswold Lakes Trust) </a:t>
            </a:r>
            <a:r>
              <a:rPr lang="en-GB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Manorbrook</a:t>
            </a:r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Lakes, near Ashton Keynes, Wiltshire | by Jill Bewley</a:t>
            </a:r>
          </a:p>
        </p:txBody>
      </p:sp>
    </p:spTree>
    <p:extLst>
      <p:ext uri="{BB962C8B-B14F-4D97-AF65-F5344CB8AC3E}">
        <p14:creationId xmlns:p14="http://schemas.microsoft.com/office/powerpoint/2010/main" val="345707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3_v058_2023">
            <a:extLst>
              <a:ext uri="{FF2B5EF4-FFF2-40B4-BE49-F238E27FC236}">
                <a16:creationId xmlns:a16="http://schemas.microsoft.com/office/drawing/2014/main" id="{FCC4FE9E-583E-5B81-78C5-C5B2BBB99D8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" b="243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EB4C73-583C-69A5-6E80-EB0DD8C9E96E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Fox cub | Chard Junction Quarry Nature Reserve, Chard, Somerset | by Dave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Helliar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4_v028_2023_2nd">
            <a:extLst>
              <a:ext uri="{FF2B5EF4-FFF2-40B4-BE49-F238E27FC236}">
                <a16:creationId xmlns:a16="http://schemas.microsoft.com/office/drawing/2014/main" id="{D7D2A273-C716-0360-376B-D144851DE98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 b="135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786D37-4222-069A-DC42-E03DE51E19E0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Bittern in reedbed | Kings Dyke Nature Reserve, Whittlesey, Cambridgeshire | by George Walthew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5_038_23">
            <a:extLst>
              <a:ext uri="{FF2B5EF4-FFF2-40B4-BE49-F238E27FC236}">
                <a16:creationId xmlns:a16="http://schemas.microsoft.com/office/drawing/2014/main" id="{C74371F8-5601-2C3E-0234-2973DB61B29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1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91840-E3BA-E8C5-1114-339A9283992C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Wren | Croft Quarry, Croft, Leicestershire | by Dick Jones</a:t>
            </a:r>
          </a:p>
        </p:txBody>
      </p:sp>
    </p:spTree>
    <p:extLst>
      <p:ext uri="{BB962C8B-B14F-4D97-AF65-F5344CB8AC3E}">
        <p14:creationId xmlns:p14="http://schemas.microsoft.com/office/powerpoint/2010/main" val="12866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36_072_2023">
            <a:extLst>
              <a:ext uri="{FF2B5EF4-FFF2-40B4-BE49-F238E27FC236}">
                <a16:creationId xmlns:a16="http://schemas.microsoft.com/office/drawing/2014/main" id="{B1F05563-D926-AFBC-55C1-768D73E2296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0F949B-7C2E-5358-C8FE-040238CD197D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Roe buck in quarry woodland | Swarth Moor which adjoins Dry Rigg Quarry,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Helwith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Bridge, North Yorkshire | by Michael Cardus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0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4_015_23_3rd_Joint">
            <a:extLst>
              <a:ext uri="{FF2B5EF4-FFF2-40B4-BE49-F238E27FC236}">
                <a16:creationId xmlns:a16="http://schemas.microsoft.com/office/drawing/2014/main" id="{0D457AD5-C372-9F25-0E2D-5D9A2FAC39B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1" b="5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7BED8F-44DB-5F47-02B7-CB449C82F220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Oystercatcher with nest | Wood Lane Quarry, Ellesmere, Shropshire | by Stuart Lawrence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3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5_088_2023">
            <a:extLst>
              <a:ext uri="{FF2B5EF4-FFF2-40B4-BE49-F238E27FC236}">
                <a16:creationId xmlns:a16="http://schemas.microsoft.com/office/drawing/2014/main" id="{DB4EEE64-0509-2A70-8A2A-B45067AF0B5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138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956837-8849-835A-C69E-6CCE16158B2B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GB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Juvenile common buzzard | Barham Quarry, Ipswich, Suffolk | by Ian Rumbellow</a:t>
            </a:r>
          </a:p>
        </p:txBody>
      </p:sp>
    </p:spTree>
    <p:extLst>
      <p:ext uri="{BB962C8B-B14F-4D97-AF65-F5344CB8AC3E}">
        <p14:creationId xmlns:p14="http://schemas.microsoft.com/office/powerpoint/2010/main" val="84945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6_v065_2023">
            <a:extLst>
              <a:ext uri="{FF2B5EF4-FFF2-40B4-BE49-F238E27FC236}">
                <a16:creationId xmlns:a16="http://schemas.microsoft.com/office/drawing/2014/main" id="{4AB22AAF-EEA5-9A58-AF96-30AF80AF03E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"/>
          <a:stretch/>
        </p:blipFill>
        <p:spPr>
          <a:xfrm>
            <a:off x="0" y="0"/>
            <a:ext cx="12186352" cy="6851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B6598A-CCE8-DECF-6E49-EF726DABD090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Slight mist rising off the water and showing the reedbeds in early morning light | (Cotswold Lakes Trust) Cleveland Lakes, Ashton Keynes, Wiltshire | by Jill Bewley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3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7_052_23">
            <a:extLst>
              <a:ext uri="{FF2B5EF4-FFF2-40B4-BE49-F238E27FC236}">
                <a16:creationId xmlns:a16="http://schemas.microsoft.com/office/drawing/2014/main" id="{69F11DAE-E5BE-8FC9-D978-4BFFE5319B7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b="11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C8A51C-08F0-B5F8-A9D3-FA27CD7A38ED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Long-tailed tit | Croft Quarry, Croft, Leicestershire | by Dick Jones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4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8_067_23_3rd_Joint">
            <a:extLst>
              <a:ext uri="{FF2B5EF4-FFF2-40B4-BE49-F238E27FC236}">
                <a16:creationId xmlns:a16="http://schemas.microsoft.com/office/drawing/2014/main" id="{15D1219A-2D30-06DC-52BE-86ABE4A5520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1" b="91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338E0D-65A3-5EE5-C05F-68BB9628A8FD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Grey heron catching the last few rays of the evening sun | (Leicestershire and Rutland Wildlife Trust) Cossington Meadows, Cossington, Leicester | by Mike Belson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7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#09_v068_2023_3rd_Joint">
            <a:extLst>
              <a:ext uri="{FF2B5EF4-FFF2-40B4-BE49-F238E27FC236}">
                <a16:creationId xmlns:a16="http://schemas.microsoft.com/office/drawing/2014/main" id="{3E1DC993-5E62-5F37-E2EF-A5814B0F3BF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2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19BD7-F765-C3D6-CAC9-563E5CA3AA7D}"/>
              </a:ext>
            </a:extLst>
          </p:cNvPr>
          <p:cNvSpPr txBox="1"/>
          <p:nvPr/>
        </p:nvSpPr>
        <p:spPr>
          <a:xfrm>
            <a:off x="0" y="6584096"/>
            <a:ext cx="12192000" cy="276999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Ins="360000" rtlCol="0" anchor="ctr" anchorCtr="0">
            <a:spAutoFit/>
          </a:bodyPr>
          <a:lstStyle/>
          <a:p>
            <a:pPr algn="r"/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Common frogs spawning | </a:t>
            </a:r>
            <a:r>
              <a:rPr lang="en-US" sz="1200" dirty="0" err="1">
                <a:solidFill>
                  <a:srgbClr val="002C5F"/>
                </a:solidFill>
                <a:latin typeface="Trebuchet MS" panose="020B0603020202020204" pitchFamily="34" charset="0"/>
              </a:rPr>
              <a:t>Mullaghglass</a:t>
            </a:r>
            <a:r>
              <a:rPr lang="en-US" sz="1200" dirty="0">
                <a:solidFill>
                  <a:srgbClr val="002C5F"/>
                </a:solidFill>
                <a:latin typeface="Trebuchet MS" panose="020B0603020202020204" pitchFamily="34" charset="0"/>
              </a:rPr>
              <a:t> Quarry, County Antrim, Northern Ireland | by Paul Hilton</a:t>
            </a:r>
            <a:endParaRPr lang="en-GB" sz="1200" dirty="0">
              <a:solidFill>
                <a:srgbClr val="002C5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5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679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Aptos</vt:lpstr>
      <vt:lpstr>Aptos Display</vt:lpstr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 Geary</dc:creator>
  <cp:lastModifiedBy>Rhian Geary</cp:lastModifiedBy>
  <cp:revision>10</cp:revision>
  <dcterms:created xsi:type="dcterms:W3CDTF">2024-01-10T12:54:00Z</dcterms:created>
  <dcterms:modified xsi:type="dcterms:W3CDTF">2024-01-12T11:12:13Z</dcterms:modified>
  <cp:contentStatus/>
</cp:coreProperties>
</file>